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4d1db2e6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4d1db2e6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4d1db2e6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4d1db2e6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4d1db2e6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4d1db2e6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4d1db2e6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4d1db2e6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4d1db2e6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4d1db2e6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4d1db2e6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4d1db2e6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4d1db2e6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4d1db2e6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4d1db2e6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4d1db2e6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4d1db2e6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4d1db2e6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4d1db2e6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4d1db2e6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4d1db2e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4d1db2e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4d1db2e6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4d1db2e6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4d1db2e6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4d1db2e6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4d1db2e6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4d1db2e6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4d1db2e6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4d1db2e6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4d1db2e68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4d1db2e6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54d1db2e6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54d1db2e6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4d1db2e6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4d1db2e6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4d1db2e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4d1db2e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4d1db2e6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4d1db2e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4d1db2e6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4d1db2e6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4d1db2e6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4d1db2e6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4d1db2e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4d1db2e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4d1db2e6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4d1db2e6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4d1db2e6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4d1db2e6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04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N. Mathivanan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20200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975" y="1233875"/>
            <a:ext cx="7056374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025" y="1106350"/>
            <a:ext cx="522852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775" y="1127625"/>
            <a:ext cx="623807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475" y="115950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984551" y="-392098"/>
            <a:ext cx="3669651" cy="672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875" y="109575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183020" y="119994"/>
            <a:ext cx="3211451" cy="57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54701" y="-142824"/>
            <a:ext cx="3706174" cy="658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1244500"/>
            <a:ext cx="66867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25" y="1099925"/>
            <a:ext cx="7800274" cy="358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242463" y="-247786"/>
            <a:ext cx="3636274" cy="652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5" y="118075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450" y="1159500"/>
            <a:ext cx="777096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703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75" y="1074475"/>
            <a:ext cx="468292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605725" y="-64124"/>
            <a:ext cx="3532376" cy="621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200" y="1191375"/>
            <a:ext cx="519300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50" y="1116975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850" y="122325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23390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825" y="1159500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075" y="1202025"/>
            <a:ext cx="52142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7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25" y="1127625"/>
            <a:ext cx="679284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